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mp4" ContentType="vide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86" r:id="rId4"/>
    <p:sldId id="287" r:id="rId5"/>
    <p:sldId id="28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1C31-E289-6B40-B9D4-1E49DBD85046}" type="datetimeFigureOut">
              <a:rPr lang="en-US" smtClean="0"/>
              <a:t>17. 09. 15.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14D3-849E-BB4D-ACAF-A03E9FB53F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86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4D25A-5EB7-ED41-8937-3E06B3FAED8D}" type="datetimeFigureOut">
              <a:rPr lang="en-US" smtClean="0"/>
              <a:t>17. 09. 15.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851C-3261-AC4C-AED1-862CF70EC5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616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851C-3261-AC4C-AED1-862CF70EC5D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69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7157" y="1228124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51245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93870"/>
            <a:ext cx="7345363" cy="447165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17. 09. 15.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hu-HU" noProof="0" smtClean="0"/>
              <a:t>17. 09. 15.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hu-HU" noProof="0" smtClean="0"/>
              <a:t>‹#›</a:t>
            </a:fld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593850"/>
          </a:xfrm>
        </p:spPr>
        <p:txBody>
          <a:bodyPr/>
          <a:lstStyle/>
          <a:p>
            <a:r>
              <a:rPr lang="en-US" dirty="0" err="1" smtClean="0">
                <a:latin typeface="Gill Sans"/>
                <a:cs typeface="Gill Sans"/>
              </a:rPr>
              <a:t>Demonstrációs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verseny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342188" cy="1600200"/>
          </a:xfrm>
        </p:spPr>
        <p:txBody>
          <a:bodyPr/>
          <a:lstStyle/>
          <a:p>
            <a:r>
              <a:rPr lang="en-US" sz="3200" dirty="0" err="1" smtClean="0">
                <a:latin typeface="Gill Sans"/>
                <a:cs typeface="Gill Sans"/>
              </a:rPr>
              <a:t>Mechanika</a:t>
            </a:r>
            <a:r>
              <a:rPr lang="en-US" sz="3200" dirty="0" smtClean="0">
                <a:latin typeface="Gill Sans"/>
                <a:cs typeface="Gill Sans"/>
              </a:rPr>
              <a:t> </a:t>
            </a:r>
            <a:r>
              <a:rPr lang="en-US" sz="3200" dirty="0" err="1" smtClean="0">
                <a:latin typeface="Gill Sans"/>
                <a:cs typeface="Gill Sans"/>
              </a:rPr>
              <a:t>előadás</a:t>
            </a:r>
            <a:r>
              <a:rPr lang="en-US" sz="3200" dirty="0" smtClean="0">
                <a:latin typeface="Gill Sans"/>
                <a:cs typeface="Gill Sans"/>
              </a:rPr>
              <a:t>, 2017. </a:t>
            </a:r>
            <a:r>
              <a:rPr lang="en-US" sz="3200" dirty="0" err="1" smtClean="0">
                <a:latin typeface="Gill Sans"/>
                <a:cs typeface="Gill Sans"/>
              </a:rPr>
              <a:t>őszi</a:t>
            </a:r>
            <a:r>
              <a:rPr lang="en-US" sz="3200" dirty="0" smtClean="0">
                <a:latin typeface="Gill Sans"/>
                <a:cs typeface="Gill Sans"/>
              </a:rPr>
              <a:t> </a:t>
            </a:r>
            <a:r>
              <a:rPr lang="en-US" sz="3200" dirty="0" err="1" smtClean="0">
                <a:latin typeface="Gill Sans"/>
                <a:cs typeface="Gill Sans"/>
              </a:rPr>
              <a:t>félév</a:t>
            </a:r>
            <a:endParaRPr lang="en-US" sz="32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87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Célkitűzés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457828"/>
            <a:ext cx="7345363" cy="3497044"/>
          </a:xfrm>
        </p:spPr>
        <p:txBody>
          <a:bodyPr>
            <a:normAutofit/>
          </a:bodyPr>
          <a:lstStyle/>
          <a:p>
            <a:r>
              <a:rPr lang="hu-HU" dirty="0" smtClean="0"/>
              <a:t>Ne csak tanuljátok a fizikát (mechanikát), hanem használjátok is valamire</a:t>
            </a:r>
            <a:endParaRPr lang="hu-HU" dirty="0" smtClean="0"/>
          </a:p>
          <a:p>
            <a:r>
              <a:rPr lang="hu-HU" dirty="0" smtClean="0"/>
              <a:t>Az a valami legyen izgalmas és kreatív</a:t>
            </a:r>
          </a:p>
          <a:p>
            <a:r>
              <a:rPr lang="hu-HU" dirty="0" smtClean="0"/>
              <a:t>Lehetőleg együtt csináljátok azt a valamit</a:t>
            </a:r>
          </a:p>
          <a:p>
            <a:r>
              <a:rPr lang="hu-HU" dirty="0" smtClean="0"/>
              <a:t>Legyen érte jutalom </a:t>
            </a:r>
            <a:r>
              <a:rPr lang="hu-HU" dirty="0" smtClean="0">
                <a:sym typeface="Wingdings"/>
              </a:rPr>
              <a:t>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4033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ndulum Wav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36" y="1328215"/>
            <a:ext cx="8327269" cy="5196519"/>
          </a:xfrm>
        </p:spPr>
        <p:txBody>
          <a:bodyPr>
            <a:normAutofit/>
          </a:bodyPr>
          <a:lstStyle/>
          <a:p>
            <a:r>
              <a:rPr lang="hu-HU" dirty="0" smtClean="0"/>
              <a:t>Max. 3 fős csoportok jelentkezhetnek</a:t>
            </a:r>
          </a:p>
          <a:p>
            <a:r>
              <a:rPr lang="hu-HU" dirty="0" smtClean="0"/>
              <a:t>Ki kell választani egy érdekes mechanikai jelenséget</a:t>
            </a:r>
          </a:p>
          <a:p>
            <a:r>
              <a:rPr lang="hu-HU" dirty="0" smtClean="0"/>
              <a:t>Készíteni kell</a:t>
            </a:r>
          </a:p>
          <a:p>
            <a:pPr lvl="1"/>
            <a:r>
              <a:rPr lang="en-US" dirty="0" smtClean="0"/>
              <a:t>E</a:t>
            </a:r>
            <a:r>
              <a:rPr lang="hu-HU" dirty="0" smtClean="0"/>
              <a:t>gy </a:t>
            </a:r>
            <a:r>
              <a:rPr lang="hu-HU" b="1" dirty="0" smtClean="0"/>
              <a:t>látványos</a:t>
            </a:r>
            <a:r>
              <a:rPr lang="hu-HU" dirty="0" smtClean="0"/>
              <a:t> videót a jelenségről</a:t>
            </a:r>
          </a:p>
          <a:p>
            <a:pPr lvl="1"/>
            <a:r>
              <a:rPr lang="hu-HU" dirty="0" smtClean="0"/>
              <a:t>Egy max. 4 oldalas dolgozatot, amiben rendesen meg van magyarázva a jelenség</a:t>
            </a:r>
          </a:p>
          <a:p>
            <a:r>
              <a:rPr lang="hu-HU" dirty="0" smtClean="0"/>
              <a:t>Jelentkezési határidő: 2017. október 19. (csütörtök), éjfél</a:t>
            </a:r>
          </a:p>
          <a:p>
            <a:pPr lvl="1"/>
            <a:r>
              <a:rPr lang="hu-HU" dirty="0"/>
              <a:t>kiválasztott probléma, </a:t>
            </a:r>
            <a:r>
              <a:rPr lang="hu-HU" dirty="0" smtClean="0"/>
              <a:t>csapattagok neve, </a:t>
            </a:r>
            <a:r>
              <a:rPr lang="hu-HU" dirty="0"/>
              <a:t>email </a:t>
            </a:r>
            <a:r>
              <a:rPr lang="hu-HU" dirty="0" smtClean="0"/>
              <a:t>címe</a:t>
            </a:r>
          </a:p>
          <a:p>
            <a:r>
              <a:rPr lang="hu-HU" dirty="0" smtClean="0"/>
              <a:t>Beadási határidő: 2017. november 27. (hétfő), éjfél</a:t>
            </a:r>
          </a:p>
          <a:p>
            <a:r>
              <a:rPr lang="hu-HU" dirty="0" smtClean="0"/>
              <a:t>Jelentkezés és beadás emailben: ispanovity@metal.elte.hu</a:t>
            </a:r>
          </a:p>
        </p:txBody>
      </p:sp>
    </p:spTree>
    <p:extLst>
      <p:ext uri="{BB962C8B-B14F-4D97-AF65-F5344CB8AC3E}">
        <p14:creationId xmlns:p14="http://schemas.microsoft.com/office/powerpoint/2010/main" val="417669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Ezt követően...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86" y="1593870"/>
            <a:ext cx="8544022" cy="4471651"/>
          </a:xfrm>
        </p:spPr>
        <p:txBody>
          <a:bodyPr/>
          <a:lstStyle/>
          <a:p>
            <a:r>
              <a:rPr lang="hu-HU" dirty="0" smtClean="0"/>
              <a:t>Kiválasztjuk a kb. 5 legjobb videót/dolgozatot</a:t>
            </a:r>
          </a:p>
          <a:p>
            <a:r>
              <a:rPr lang="hu-HU" dirty="0" smtClean="0"/>
              <a:t>A kiválasztott csapatok a december 13-ai előadáson max. 5 perces prezentáció keretében bemutatják a videót és a jelenség magyarázatát</a:t>
            </a:r>
          </a:p>
          <a:p>
            <a:r>
              <a:rPr lang="hu-HU" dirty="0" smtClean="0"/>
              <a:t>Az évfolyam szavazatai alapján kiválasztjuk a demonstrációs verseny győztesét</a:t>
            </a:r>
          </a:p>
          <a:p>
            <a:r>
              <a:rPr lang="hu-HU" dirty="0" smtClean="0"/>
              <a:t>Jutalom:</a:t>
            </a:r>
          </a:p>
          <a:p>
            <a:pPr lvl="1"/>
            <a:r>
              <a:rPr lang="hu-HU" dirty="0" smtClean="0"/>
              <a:t>A győztesek a vizsgán +2 jegyet kapnak (feltéve, hogy nem elégtelen)</a:t>
            </a:r>
          </a:p>
          <a:p>
            <a:pPr lvl="1"/>
            <a:r>
              <a:rPr lang="hu-HU" dirty="0" smtClean="0"/>
              <a:t>A többi döntős +1 jegyet kap </a:t>
            </a:r>
            <a:r>
              <a:rPr lang="hu-HU" dirty="0"/>
              <a:t>(feltéve, hogy nem elégtelen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47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22811</TotalTime>
  <Words>194</Words>
  <Application>Microsoft Macintosh PowerPoint</Application>
  <PresentationFormat>On-screen Show (4:3)</PresentationFormat>
  <Paragraphs>25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Capital</vt:lpstr>
      <vt:lpstr>Demonstrációs verseny</vt:lpstr>
      <vt:lpstr>Célkitűzés</vt:lpstr>
      <vt:lpstr>PowerPoint Presentation</vt:lpstr>
      <vt:lpstr>Feladat</vt:lpstr>
      <vt:lpstr>Ezt követően...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Péter Dusán Ispánovity</dc:creator>
  <cp:lastModifiedBy>Péter Dusán Ispánovity</cp:lastModifiedBy>
  <cp:revision>110</cp:revision>
  <cp:lastPrinted>2016-09-15T09:43:44Z</cp:lastPrinted>
  <dcterms:created xsi:type="dcterms:W3CDTF">2013-09-15T13:45:02Z</dcterms:created>
  <dcterms:modified xsi:type="dcterms:W3CDTF">2017-09-15T10:38:13Z</dcterms:modified>
</cp:coreProperties>
</file>